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B91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58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5B70-51D2-6A42-A0B7-679A3EE850EF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DC893-D24D-284E-A874-54A749677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5B70-51D2-6A42-A0B7-679A3EE850EF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DC893-D24D-284E-A874-54A749677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5B70-51D2-6A42-A0B7-679A3EE850EF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DC893-D24D-284E-A874-54A749677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5B70-51D2-6A42-A0B7-679A3EE850EF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DC893-D24D-284E-A874-54A749677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5B70-51D2-6A42-A0B7-679A3EE850EF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DC893-D24D-284E-A874-54A749677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5B70-51D2-6A42-A0B7-679A3EE850EF}" type="datetimeFigureOut">
              <a:rPr lang="en-US" smtClean="0"/>
              <a:t>7/11/11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DC893-D24D-284E-A874-54A749677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5B70-51D2-6A42-A0B7-679A3EE850EF}" type="datetimeFigureOut">
              <a:rPr lang="en-US" smtClean="0"/>
              <a:t>7/11/11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DC893-D24D-284E-A874-54A749677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5B70-51D2-6A42-A0B7-679A3EE850EF}" type="datetimeFigureOut">
              <a:rPr lang="en-US" smtClean="0"/>
              <a:t>7/11/11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DC893-D24D-284E-A874-54A749677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5B70-51D2-6A42-A0B7-679A3EE850EF}" type="datetimeFigureOut">
              <a:rPr lang="en-US" smtClean="0"/>
              <a:t>7/11/11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DC893-D24D-284E-A874-54A749677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5B70-51D2-6A42-A0B7-679A3EE850EF}" type="datetimeFigureOut">
              <a:rPr lang="en-US" smtClean="0"/>
              <a:t>7/11/11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DC893-D24D-284E-A874-54A749677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45B70-51D2-6A42-A0B7-679A3EE850EF}" type="datetimeFigureOut">
              <a:rPr lang="en-US" smtClean="0"/>
              <a:t>7/11/11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DC893-D24D-284E-A874-54A749677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45B70-51D2-6A42-A0B7-679A3EE850EF}" type="datetimeFigureOut">
              <a:rPr lang="en-US" smtClean="0"/>
              <a:t>7/11/11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DC893-D24D-284E-A874-54A749677F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glow rad="63500">
              <a:schemeClr val="accent1">
                <a:alpha val="75000"/>
              </a:schemeClr>
            </a:glow>
          </a:effectLst>
        </p:spPr>
      </p:pic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1066800" y="5631976"/>
            <a:ext cx="3048000" cy="338554"/>
          </a:xfrm>
          <a:prstGeom prst="rect">
            <a:avLst/>
          </a:prstGeom>
          <a:solidFill>
            <a:srgbClr val="1B910B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latin typeface="Arial Black" charset="0"/>
              </a:rPr>
              <a:t>MOUSA BO KHAMSEEN</a:t>
            </a:r>
            <a:endParaRPr lang="en-US" sz="1600" dirty="0">
              <a:latin typeface="Arial Black" charset="0"/>
            </a:endParaRPr>
          </a:p>
        </p:txBody>
      </p:sp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2286000" y="6222958"/>
            <a:ext cx="914400" cy="253916"/>
          </a:xfrm>
          <a:prstGeom prst="rect">
            <a:avLst/>
          </a:prstGeom>
          <a:solidFill>
            <a:srgbClr val="1B910B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ESL 220</a:t>
            </a:r>
          </a:p>
          <a:p>
            <a:pPr algn="ctr">
              <a:spcBef>
                <a:spcPct val="50000"/>
              </a:spcBef>
            </a:pPr>
            <a:endParaRPr lang="en-US" sz="1050" dirty="0">
              <a:latin typeface="Arial Black" charset="0"/>
            </a:endParaRPr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3505200" y="6222958"/>
            <a:ext cx="1143000" cy="253916"/>
          </a:xfrm>
          <a:prstGeom prst="rect">
            <a:avLst/>
          </a:prstGeom>
          <a:solidFill>
            <a:srgbClr val="1B910B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Section 002</a:t>
            </a:r>
            <a:endParaRPr lang="en-US" sz="1050" dirty="0">
              <a:latin typeface="Arial Black" charset="0"/>
            </a:endParaRP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457200" y="6222958"/>
            <a:ext cx="1371600" cy="253916"/>
          </a:xfrm>
          <a:prstGeom prst="rect">
            <a:avLst/>
          </a:prstGeom>
          <a:solidFill>
            <a:srgbClr val="1B910B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" dirty="0" smtClean="0">
                <a:latin typeface="Arial Black" charset="0"/>
              </a:rPr>
              <a:t>July 11,2011</a:t>
            </a:r>
            <a:endParaRPr lang="en-US" sz="1050" dirty="0">
              <a:latin typeface="Arial Black" charset="0"/>
            </a:endParaRPr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4800600" y="6138320"/>
            <a:ext cx="4343400" cy="338554"/>
          </a:xfrm>
          <a:prstGeom prst="rect">
            <a:avLst/>
          </a:prstGeom>
          <a:solidFill>
            <a:srgbClr val="1B910B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latin typeface="Arial Black" charset="0"/>
              </a:rPr>
              <a:t>My trip to Colombia</a:t>
            </a:r>
            <a:endParaRPr lang="en-US" sz="1600" dirty="0">
              <a:latin typeface="Arial Black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13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MOUSA BO KHAMSEEN</dc:creator>
  <cp:lastModifiedBy>MOUSA BO KHAMSEEN</cp:lastModifiedBy>
  <cp:revision>2</cp:revision>
  <dcterms:created xsi:type="dcterms:W3CDTF">2011-07-12T03:02:02Z</dcterms:created>
  <dcterms:modified xsi:type="dcterms:W3CDTF">2011-07-12T03:15:35Z</dcterms:modified>
</cp:coreProperties>
</file>